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8"/>
  </p:notesMasterIdLst>
  <p:sldIdLst>
    <p:sldId id="286" r:id="rId2"/>
    <p:sldId id="261" r:id="rId3"/>
    <p:sldId id="262" r:id="rId4"/>
    <p:sldId id="279" r:id="rId5"/>
    <p:sldId id="266" r:id="rId6"/>
    <p:sldId id="282" r:id="rId7"/>
    <p:sldId id="272" r:id="rId8"/>
    <p:sldId id="288" r:id="rId9"/>
    <p:sldId id="265" r:id="rId10"/>
    <p:sldId id="271" r:id="rId11"/>
    <p:sldId id="290" r:id="rId12"/>
    <p:sldId id="291" r:id="rId13"/>
    <p:sldId id="292" r:id="rId14"/>
    <p:sldId id="264" r:id="rId15"/>
    <p:sldId id="293" r:id="rId16"/>
    <p:sldId id="267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D33"/>
    <a:srgbClr val="FF9409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A011E-B0D5-48F1-865E-B84015241DB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4EF271C-CA9B-4D26-AC42-4A64B075D326}">
      <dgm:prSet phldrT="[文本]"/>
      <dgm:spPr/>
      <dgm:t>
        <a:bodyPr/>
        <a:lstStyle/>
        <a:p>
          <a:r>
            <a:rPr lang="zh-CN" altLang="en-US" dirty="0" smtClean="0"/>
            <a:t>抽取</a:t>
          </a:r>
          <a:r>
            <a:rPr lang="en-US" altLang="zh-CN" dirty="0" smtClean="0"/>
            <a:t>Top100</a:t>
          </a:r>
          <a:r>
            <a:rPr lang="zh-CN" altLang="en-US" dirty="0" smtClean="0"/>
            <a:t>高频词</a:t>
          </a:r>
          <a:endParaRPr lang="zh-CN" altLang="en-US" dirty="0"/>
        </a:p>
      </dgm:t>
    </dgm:pt>
    <dgm:pt modelId="{E64DC46E-80CB-4166-8CDC-D3BB172524F6}" type="parTrans" cxnId="{84BA52DC-3825-47FF-9A3B-7F4C5BB68E07}">
      <dgm:prSet/>
      <dgm:spPr/>
      <dgm:t>
        <a:bodyPr/>
        <a:lstStyle/>
        <a:p>
          <a:endParaRPr lang="zh-CN" altLang="en-US"/>
        </a:p>
      </dgm:t>
    </dgm:pt>
    <dgm:pt modelId="{A34BD9B3-EF96-4A74-B26D-A3BD2E1A4BEA}" type="sibTrans" cxnId="{84BA52DC-3825-47FF-9A3B-7F4C5BB68E07}">
      <dgm:prSet/>
      <dgm:spPr/>
      <dgm:t>
        <a:bodyPr/>
        <a:lstStyle/>
        <a:p>
          <a:endParaRPr lang="zh-CN" altLang="en-US"/>
        </a:p>
      </dgm:t>
    </dgm:pt>
    <dgm:pt modelId="{80466DDD-E33E-4843-9459-0B7607825DF2}">
      <dgm:prSet phldrT="[文本]"/>
      <dgm:spPr/>
      <dgm:t>
        <a:bodyPr/>
        <a:lstStyle/>
        <a:p>
          <a:r>
            <a:rPr lang="zh-CN" altLang="en-US" dirty="0" smtClean="0"/>
            <a:t>生成语义网络</a:t>
          </a:r>
          <a:endParaRPr lang="zh-CN" altLang="en-US" dirty="0"/>
        </a:p>
      </dgm:t>
    </dgm:pt>
    <dgm:pt modelId="{D77FEC3E-4BB3-4099-9252-B2627EF0C31F}" type="parTrans" cxnId="{7EE11D0D-9457-486B-B3AA-C5A8D2208619}">
      <dgm:prSet/>
      <dgm:spPr/>
      <dgm:t>
        <a:bodyPr/>
        <a:lstStyle/>
        <a:p>
          <a:endParaRPr lang="zh-CN" altLang="en-US"/>
        </a:p>
      </dgm:t>
    </dgm:pt>
    <dgm:pt modelId="{B3A4A887-74FD-47E3-AAA0-469725EB5C66}" type="sibTrans" cxnId="{7EE11D0D-9457-486B-B3AA-C5A8D2208619}">
      <dgm:prSet/>
      <dgm:spPr/>
      <dgm:t>
        <a:bodyPr/>
        <a:lstStyle/>
        <a:p>
          <a:endParaRPr lang="zh-CN" altLang="en-US"/>
        </a:p>
      </dgm:t>
    </dgm:pt>
    <dgm:pt modelId="{0B84B7D5-1AA8-4337-AA19-12B4FEB01F08}">
      <dgm:prSet/>
      <dgm:spPr/>
      <dgm:t>
        <a:bodyPr/>
        <a:lstStyle/>
        <a:p>
          <a:r>
            <a:rPr lang="zh-CN" altLang="en-US" dirty="0" smtClean="0"/>
            <a:t>生成节点数据和边数据</a:t>
          </a:r>
          <a:endParaRPr lang="zh-CN" altLang="en-US" dirty="0"/>
        </a:p>
      </dgm:t>
    </dgm:pt>
    <dgm:pt modelId="{E10B18CB-FF97-4674-A937-68B1E8C31A57}" type="parTrans" cxnId="{FF06CC3E-8C92-4FC4-AC99-06C5A083B56B}">
      <dgm:prSet/>
      <dgm:spPr/>
      <dgm:t>
        <a:bodyPr/>
        <a:lstStyle/>
        <a:p>
          <a:endParaRPr lang="zh-CN" altLang="en-US"/>
        </a:p>
      </dgm:t>
    </dgm:pt>
    <dgm:pt modelId="{846B0403-02FA-439F-A92E-28AB4799824C}" type="sibTrans" cxnId="{FF06CC3E-8C92-4FC4-AC99-06C5A083B56B}">
      <dgm:prSet/>
      <dgm:spPr/>
      <dgm:t>
        <a:bodyPr/>
        <a:lstStyle/>
        <a:p>
          <a:endParaRPr lang="zh-CN" altLang="en-US"/>
        </a:p>
      </dgm:t>
    </dgm:pt>
    <dgm:pt modelId="{B182AA9B-CDE9-43F1-BF3E-D7F9273F4683}">
      <dgm:prSet phldrT="[文本]"/>
      <dgm:spPr/>
      <dgm:t>
        <a:bodyPr/>
        <a:lstStyle/>
        <a:p>
          <a:r>
            <a:rPr lang="zh-CN" altLang="en-US" dirty="0" smtClean="0"/>
            <a:t>生成共现矩阵</a:t>
          </a:r>
          <a:endParaRPr lang="zh-CN" altLang="en-US" dirty="0"/>
        </a:p>
      </dgm:t>
    </dgm:pt>
    <dgm:pt modelId="{98ABA6A2-CC4F-4634-8923-BD9072F6B1E3}" type="sibTrans" cxnId="{FCD1345D-806A-4E5C-AFAA-93A476B3E902}">
      <dgm:prSet/>
      <dgm:spPr/>
      <dgm:t>
        <a:bodyPr/>
        <a:lstStyle/>
        <a:p>
          <a:endParaRPr lang="zh-CN" altLang="en-US"/>
        </a:p>
      </dgm:t>
    </dgm:pt>
    <dgm:pt modelId="{357DC99E-86E1-4D29-9F55-58B62BEE5320}" type="parTrans" cxnId="{FCD1345D-806A-4E5C-AFAA-93A476B3E902}">
      <dgm:prSet/>
      <dgm:spPr/>
      <dgm:t>
        <a:bodyPr/>
        <a:lstStyle/>
        <a:p>
          <a:endParaRPr lang="zh-CN" altLang="en-US"/>
        </a:p>
      </dgm:t>
    </dgm:pt>
    <dgm:pt modelId="{FE3F5454-4F39-4105-8BB7-1115CE670FB4}" type="pres">
      <dgm:prSet presAssocID="{DBFA011E-B0D5-48F1-865E-B84015241DBE}" presName="linear" presStyleCnt="0">
        <dgm:presLayoutVars>
          <dgm:dir/>
          <dgm:animLvl val="lvl"/>
          <dgm:resizeHandles val="exact"/>
        </dgm:presLayoutVars>
      </dgm:prSet>
      <dgm:spPr/>
    </dgm:pt>
    <dgm:pt modelId="{91886B3E-C82E-4CAE-BC8E-D1D7A6DFA5E1}" type="pres">
      <dgm:prSet presAssocID="{A4EF271C-CA9B-4D26-AC42-4A64B075D326}" presName="parentLin" presStyleCnt="0"/>
      <dgm:spPr/>
    </dgm:pt>
    <dgm:pt modelId="{AB9D0582-0349-45E5-8C65-C445BCCB7C4E}" type="pres">
      <dgm:prSet presAssocID="{A4EF271C-CA9B-4D26-AC42-4A64B075D326}" presName="parentLeftMargin" presStyleLbl="node1" presStyleIdx="0" presStyleCnt="4"/>
      <dgm:spPr/>
    </dgm:pt>
    <dgm:pt modelId="{676D8D49-E68E-403B-9A56-C22BADC66E7E}" type="pres">
      <dgm:prSet presAssocID="{A4EF271C-CA9B-4D26-AC42-4A64B075D32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3BD522-FDBC-4C99-B684-220EDAABBC56}" type="pres">
      <dgm:prSet presAssocID="{A4EF271C-CA9B-4D26-AC42-4A64B075D326}" presName="negativeSpace" presStyleCnt="0"/>
      <dgm:spPr/>
    </dgm:pt>
    <dgm:pt modelId="{8256C078-D59D-47C5-AA0A-85EFD6575D16}" type="pres">
      <dgm:prSet presAssocID="{A4EF271C-CA9B-4D26-AC42-4A64B075D326}" presName="childText" presStyleLbl="conFgAcc1" presStyleIdx="0" presStyleCnt="4">
        <dgm:presLayoutVars>
          <dgm:bulletEnabled val="1"/>
        </dgm:presLayoutVars>
      </dgm:prSet>
      <dgm:spPr/>
    </dgm:pt>
    <dgm:pt modelId="{C8F1B376-9337-4396-A171-48B623D616C3}" type="pres">
      <dgm:prSet presAssocID="{A34BD9B3-EF96-4A74-B26D-A3BD2E1A4BEA}" presName="spaceBetweenRectangles" presStyleCnt="0"/>
      <dgm:spPr/>
    </dgm:pt>
    <dgm:pt modelId="{C8C25128-F558-4F7D-BD4A-7AE0C2F0C516}" type="pres">
      <dgm:prSet presAssocID="{B182AA9B-CDE9-43F1-BF3E-D7F9273F4683}" presName="parentLin" presStyleCnt="0"/>
      <dgm:spPr/>
    </dgm:pt>
    <dgm:pt modelId="{D7362C0F-0BBA-43B2-8B13-BDB7EE367FFE}" type="pres">
      <dgm:prSet presAssocID="{B182AA9B-CDE9-43F1-BF3E-D7F9273F4683}" presName="parentLeftMargin" presStyleLbl="node1" presStyleIdx="0" presStyleCnt="4"/>
      <dgm:spPr/>
    </dgm:pt>
    <dgm:pt modelId="{BB96D8EB-AAEE-44FC-8B60-E25FA986EF63}" type="pres">
      <dgm:prSet presAssocID="{B182AA9B-CDE9-43F1-BF3E-D7F9273F468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7E5C9B5-6770-4CBE-BE81-B6E5F1D37107}" type="pres">
      <dgm:prSet presAssocID="{B182AA9B-CDE9-43F1-BF3E-D7F9273F4683}" presName="negativeSpace" presStyleCnt="0"/>
      <dgm:spPr/>
    </dgm:pt>
    <dgm:pt modelId="{630E8516-0AFF-45BA-A454-3AACABE0990C}" type="pres">
      <dgm:prSet presAssocID="{B182AA9B-CDE9-43F1-BF3E-D7F9273F4683}" presName="childText" presStyleLbl="conFgAcc1" presStyleIdx="1" presStyleCnt="4">
        <dgm:presLayoutVars>
          <dgm:bulletEnabled val="1"/>
        </dgm:presLayoutVars>
      </dgm:prSet>
      <dgm:spPr/>
    </dgm:pt>
    <dgm:pt modelId="{8B96BCA7-1096-443A-B790-D942487DB1DC}" type="pres">
      <dgm:prSet presAssocID="{98ABA6A2-CC4F-4634-8923-BD9072F6B1E3}" presName="spaceBetweenRectangles" presStyleCnt="0"/>
      <dgm:spPr/>
    </dgm:pt>
    <dgm:pt modelId="{0DA4AF5B-E266-4304-A507-F7E56747480D}" type="pres">
      <dgm:prSet presAssocID="{0B84B7D5-1AA8-4337-AA19-12B4FEB01F08}" presName="parentLin" presStyleCnt="0"/>
      <dgm:spPr/>
    </dgm:pt>
    <dgm:pt modelId="{7E40E364-EBEF-4C67-82F5-1249D7BF006C}" type="pres">
      <dgm:prSet presAssocID="{0B84B7D5-1AA8-4337-AA19-12B4FEB01F08}" presName="parentLeftMargin" presStyleLbl="node1" presStyleIdx="1" presStyleCnt="4"/>
      <dgm:spPr/>
    </dgm:pt>
    <dgm:pt modelId="{87267E77-B3FB-417C-85B7-D86E1C021B8B}" type="pres">
      <dgm:prSet presAssocID="{0B84B7D5-1AA8-4337-AA19-12B4FEB01F0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99509BF-134B-4CC7-895B-7C59923CE3A4}" type="pres">
      <dgm:prSet presAssocID="{0B84B7D5-1AA8-4337-AA19-12B4FEB01F08}" presName="negativeSpace" presStyleCnt="0"/>
      <dgm:spPr/>
    </dgm:pt>
    <dgm:pt modelId="{35EAFACF-47DA-42BE-976B-A0A0DACF4D53}" type="pres">
      <dgm:prSet presAssocID="{0B84B7D5-1AA8-4337-AA19-12B4FEB01F08}" presName="childText" presStyleLbl="conFgAcc1" presStyleIdx="2" presStyleCnt="4">
        <dgm:presLayoutVars>
          <dgm:bulletEnabled val="1"/>
        </dgm:presLayoutVars>
      </dgm:prSet>
      <dgm:spPr/>
    </dgm:pt>
    <dgm:pt modelId="{97892BCF-5487-4EFA-B148-2EDDF580765D}" type="pres">
      <dgm:prSet presAssocID="{846B0403-02FA-439F-A92E-28AB4799824C}" presName="spaceBetweenRectangles" presStyleCnt="0"/>
      <dgm:spPr/>
    </dgm:pt>
    <dgm:pt modelId="{346FA2A8-6D17-41F7-ABB9-604DE7B25FF0}" type="pres">
      <dgm:prSet presAssocID="{80466DDD-E33E-4843-9459-0B7607825DF2}" presName="parentLin" presStyleCnt="0"/>
      <dgm:spPr/>
    </dgm:pt>
    <dgm:pt modelId="{12C55FE5-5592-4421-A667-5A0A0802FF34}" type="pres">
      <dgm:prSet presAssocID="{80466DDD-E33E-4843-9459-0B7607825DF2}" presName="parentLeftMargin" presStyleLbl="node1" presStyleIdx="2" presStyleCnt="4"/>
      <dgm:spPr/>
    </dgm:pt>
    <dgm:pt modelId="{78E3C513-9B66-41AD-8149-5C886578B0CC}" type="pres">
      <dgm:prSet presAssocID="{80466DDD-E33E-4843-9459-0B7607825DF2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C7B05C73-635C-4AEC-B7A0-0ADC4D45E83D}" type="pres">
      <dgm:prSet presAssocID="{80466DDD-E33E-4843-9459-0B7607825DF2}" presName="negativeSpace" presStyleCnt="0"/>
      <dgm:spPr/>
    </dgm:pt>
    <dgm:pt modelId="{002E7F7E-5CF4-4ACE-9124-314350DAA53B}" type="pres">
      <dgm:prSet presAssocID="{80466DDD-E33E-4843-9459-0B7607825DF2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79CAECC-898D-49BF-9B04-64FAB1BDEEF1}" type="presOf" srcId="{A4EF271C-CA9B-4D26-AC42-4A64B075D326}" destId="{676D8D49-E68E-403B-9A56-C22BADC66E7E}" srcOrd="1" destOrd="0" presId="urn:microsoft.com/office/officeart/2005/8/layout/list1"/>
    <dgm:cxn modelId="{84BA52DC-3825-47FF-9A3B-7F4C5BB68E07}" srcId="{DBFA011E-B0D5-48F1-865E-B84015241DBE}" destId="{A4EF271C-CA9B-4D26-AC42-4A64B075D326}" srcOrd="0" destOrd="0" parTransId="{E64DC46E-80CB-4166-8CDC-D3BB172524F6}" sibTransId="{A34BD9B3-EF96-4A74-B26D-A3BD2E1A4BEA}"/>
    <dgm:cxn modelId="{FF06CC3E-8C92-4FC4-AC99-06C5A083B56B}" srcId="{DBFA011E-B0D5-48F1-865E-B84015241DBE}" destId="{0B84B7D5-1AA8-4337-AA19-12B4FEB01F08}" srcOrd="2" destOrd="0" parTransId="{E10B18CB-FF97-4674-A937-68B1E8C31A57}" sibTransId="{846B0403-02FA-439F-A92E-28AB4799824C}"/>
    <dgm:cxn modelId="{CEDA8DF9-6922-4250-9725-603D3C99D874}" type="presOf" srcId="{0B84B7D5-1AA8-4337-AA19-12B4FEB01F08}" destId="{7E40E364-EBEF-4C67-82F5-1249D7BF006C}" srcOrd="0" destOrd="0" presId="urn:microsoft.com/office/officeart/2005/8/layout/list1"/>
    <dgm:cxn modelId="{0EF01DFC-6FD0-4BFA-AA61-AE67FD6D342D}" type="presOf" srcId="{80466DDD-E33E-4843-9459-0B7607825DF2}" destId="{12C55FE5-5592-4421-A667-5A0A0802FF34}" srcOrd="0" destOrd="0" presId="urn:microsoft.com/office/officeart/2005/8/layout/list1"/>
    <dgm:cxn modelId="{6BA29078-6C37-4A30-8E69-46A4916AC6B0}" type="presOf" srcId="{A4EF271C-CA9B-4D26-AC42-4A64B075D326}" destId="{AB9D0582-0349-45E5-8C65-C445BCCB7C4E}" srcOrd="0" destOrd="0" presId="urn:microsoft.com/office/officeart/2005/8/layout/list1"/>
    <dgm:cxn modelId="{D3B2D424-4243-4EFD-8A5B-F7709313FA99}" type="presOf" srcId="{B182AA9B-CDE9-43F1-BF3E-D7F9273F4683}" destId="{BB96D8EB-AAEE-44FC-8B60-E25FA986EF63}" srcOrd="1" destOrd="0" presId="urn:microsoft.com/office/officeart/2005/8/layout/list1"/>
    <dgm:cxn modelId="{108D5835-190C-495B-BA7C-AB3558E7BA17}" type="presOf" srcId="{DBFA011E-B0D5-48F1-865E-B84015241DBE}" destId="{FE3F5454-4F39-4105-8BB7-1115CE670FB4}" srcOrd="0" destOrd="0" presId="urn:microsoft.com/office/officeart/2005/8/layout/list1"/>
    <dgm:cxn modelId="{FCD1345D-806A-4E5C-AFAA-93A476B3E902}" srcId="{DBFA011E-B0D5-48F1-865E-B84015241DBE}" destId="{B182AA9B-CDE9-43F1-BF3E-D7F9273F4683}" srcOrd="1" destOrd="0" parTransId="{357DC99E-86E1-4D29-9F55-58B62BEE5320}" sibTransId="{98ABA6A2-CC4F-4634-8923-BD9072F6B1E3}"/>
    <dgm:cxn modelId="{7EE11D0D-9457-486B-B3AA-C5A8D2208619}" srcId="{DBFA011E-B0D5-48F1-865E-B84015241DBE}" destId="{80466DDD-E33E-4843-9459-0B7607825DF2}" srcOrd="3" destOrd="0" parTransId="{D77FEC3E-4BB3-4099-9252-B2627EF0C31F}" sibTransId="{B3A4A887-74FD-47E3-AAA0-469725EB5C66}"/>
    <dgm:cxn modelId="{751282FD-5FE9-4262-9A80-D5B129D9EBA0}" type="presOf" srcId="{0B84B7D5-1AA8-4337-AA19-12B4FEB01F08}" destId="{87267E77-B3FB-417C-85B7-D86E1C021B8B}" srcOrd="1" destOrd="0" presId="urn:microsoft.com/office/officeart/2005/8/layout/list1"/>
    <dgm:cxn modelId="{7CDC58BF-F1DE-44D3-88A7-9F87AF96357D}" type="presOf" srcId="{B182AA9B-CDE9-43F1-BF3E-D7F9273F4683}" destId="{D7362C0F-0BBA-43B2-8B13-BDB7EE367FFE}" srcOrd="0" destOrd="0" presId="urn:microsoft.com/office/officeart/2005/8/layout/list1"/>
    <dgm:cxn modelId="{DBD46091-EAC2-439D-97A2-EAB0FDC0D74D}" type="presOf" srcId="{80466DDD-E33E-4843-9459-0B7607825DF2}" destId="{78E3C513-9B66-41AD-8149-5C886578B0CC}" srcOrd="1" destOrd="0" presId="urn:microsoft.com/office/officeart/2005/8/layout/list1"/>
    <dgm:cxn modelId="{A298A34C-C400-4C5B-B6F4-725B15281E1A}" type="presParOf" srcId="{FE3F5454-4F39-4105-8BB7-1115CE670FB4}" destId="{91886B3E-C82E-4CAE-BC8E-D1D7A6DFA5E1}" srcOrd="0" destOrd="0" presId="urn:microsoft.com/office/officeart/2005/8/layout/list1"/>
    <dgm:cxn modelId="{0DA92047-D18C-4FC8-ACC5-0097AD16CF53}" type="presParOf" srcId="{91886B3E-C82E-4CAE-BC8E-D1D7A6DFA5E1}" destId="{AB9D0582-0349-45E5-8C65-C445BCCB7C4E}" srcOrd="0" destOrd="0" presId="urn:microsoft.com/office/officeart/2005/8/layout/list1"/>
    <dgm:cxn modelId="{9BC271BA-5D07-426D-8B9A-3A237ED405CA}" type="presParOf" srcId="{91886B3E-C82E-4CAE-BC8E-D1D7A6DFA5E1}" destId="{676D8D49-E68E-403B-9A56-C22BADC66E7E}" srcOrd="1" destOrd="0" presId="urn:microsoft.com/office/officeart/2005/8/layout/list1"/>
    <dgm:cxn modelId="{4E60330B-1D97-4621-A6BD-8E815111431E}" type="presParOf" srcId="{FE3F5454-4F39-4105-8BB7-1115CE670FB4}" destId="{403BD522-FDBC-4C99-B684-220EDAABBC56}" srcOrd="1" destOrd="0" presId="urn:microsoft.com/office/officeart/2005/8/layout/list1"/>
    <dgm:cxn modelId="{F9176F58-E545-4159-86E3-10AF47EA35F5}" type="presParOf" srcId="{FE3F5454-4F39-4105-8BB7-1115CE670FB4}" destId="{8256C078-D59D-47C5-AA0A-85EFD6575D16}" srcOrd="2" destOrd="0" presId="urn:microsoft.com/office/officeart/2005/8/layout/list1"/>
    <dgm:cxn modelId="{4FCE019F-26DB-4855-BB78-FA7BB6BF7CF0}" type="presParOf" srcId="{FE3F5454-4F39-4105-8BB7-1115CE670FB4}" destId="{C8F1B376-9337-4396-A171-48B623D616C3}" srcOrd="3" destOrd="0" presId="urn:microsoft.com/office/officeart/2005/8/layout/list1"/>
    <dgm:cxn modelId="{A44A0982-1AAB-4A0C-833C-80F19285A58D}" type="presParOf" srcId="{FE3F5454-4F39-4105-8BB7-1115CE670FB4}" destId="{C8C25128-F558-4F7D-BD4A-7AE0C2F0C516}" srcOrd="4" destOrd="0" presId="urn:microsoft.com/office/officeart/2005/8/layout/list1"/>
    <dgm:cxn modelId="{39FD64EB-7981-45C0-B298-E3AA473CCD1F}" type="presParOf" srcId="{C8C25128-F558-4F7D-BD4A-7AE0C2F0C516}" destId="{D7362C0F-0BBA-43B2-8B13-BDB7EE367FFE}" srcOrd="0" destOrd="0" presId="urn:microsoft.com/office/officeart/2005/8/layout/list1"/>
    <dgm:cxn modelId="{EC09999B-5BF9-427D-A924-B75919EA743E}" type="presParOf" srcId="{C8C25128-F558-4F7D-BD4A-7AE0C2F0C516}" destId="{BB96D8EB-AAEE-44FC-8B60-E25FA986EF63}" srcOrd="1" destOrd="0" presId="urn:microsoft.com/office/officeart/2005/8/layout/list1"/>
    <dgm:cxn modelId="{9AE3FBBA-E0B1-413F-BA67-7C5DFD244CEE}" type="presParOf" srcId="{FE3F5454-4F39-4105-8BB7-1115CE670FB4}" destId="{A7E5C9B5-6770-4CBE-BE81-B6E5F1D37107}" srcOrd="5" destOrd="0" presId="urn:microsoft.com/office/officeart/2005/8/layout/list1"/>
    <dgm:cxn modelId="{DBE8D62D-29C2-41C9-9A2D-3C3714922128}" type="presParOf" srcId="{FE3F5454-4F39-4105-8BB7-1115CE670FB4}" destId="{630E8516-0AFF-45BA-A454-3AACABE0990C}" srcOrd="6" destOrd="0" presId="urn:microsoft.com/office/officeart/2005/8/layout/list1"/>
    <dgm:cxn modelId="{C12A3148-9E75-4677-A5B6-3229437E09C9}" type="presParOf" srcId="{FE3F5454-4F39-4105-8BB7-1115CE670FB4}" destId="{8B96BCA7-1096-443A-B790-D942487DB1DC}" srcOrd="7" destOrd="0" presId="urn:microsoft.com/office/officeart/2005/8/layout/list1"/>
    <dgm:cxn modelId="{D070D3D6-761D-4333-9189-5BE90E54DDC4}" type="presParOf" srcId="{FE3F5454-4F39-4105-8BB7-1115CE670FB4}" destId="{0DA4AF5B-E266-4304-A507-F7E56747480D}" srcOrd="8" destOrd="0" presId="urn:microsoft.com/office/officeart/2005/8/layout/list1"/>
    <dgm:cxn modelId="{93F8CFDA-FFDE-4E6E-A763-B8D89EB18108}" type="presParOf" srcId="{0DA4AF5B-E266-4304-A507-F7E56747480D}" destId="{7E40E364-EBEF-4C67-82F5-1249D7BF006C}" srcOrd="0" destOrd="0" presId="urn:microsoft.com/office/officeart/2005/8/layout/list1"/>
    <dgm:cxn modelId="{BCF0BAFF-012F-4D38-A854-AB5F59CB4179}" type="presParOf" srcId="{0DA4AF5B-E266-4304-A507-F7E56747480D}" destId="{87267E77-B3FB-417C-85B7-D86E1C021B8B}" srcOrd="1" destOrd="0" presId="urn:microsoft.com/office/officeart/2005/8/layout/list1"/>
    <dgm:cxn modelId="{E41AE1D4-7C5B-4963-BD8A-DEBA0E13B4DC}" type="presParOf" srcId="{FE3F5454-4F39-4105-8BB7-1115CE670FB4}" destId="{999509BF-134B-4CC7-895B-7C59923CE3A4}" srcOrd="9" destOrd="0" presId="urn:microsoft.com/office/officeart/2005/8/layout/list1"/>
    <dgm:cxn modelId="{7395E238-F80E-4C42-8E1E-32FAECDAC1CA}" type="presParOf" srcId="{FE3F5454-4F39-4105-8BB7-1115CE670FB4}" destId="{35EAFACF-47DA-42BE-976B-A0A0DACF4D53}" srcOrd="10" destOrd="0" presId="urn:microsoft.com/office/officeart/2005/8/layout/list1"/>
    <dgm:cxn modelId="{FE19FA89-D5F8-48F9-B6D8-B092BA4821A1}" type="presParOf" srcId="{FE3F5454-4F39-4105-8BB7-1115CE670FB4}" destId="{97892BCF-5487-4EFA-B148-2EDDF580765D}" srcOrd="11" destOrd="0" presId="urn:microsoft.com/office/officeart/2005/8/layout/list1"/>
    <dgm:cxn modelId="{44D1F750-61EC-43AE-A146-9369C39DEAA3}" type="presParOf" srcId="{FE3F5454-4F39-4105-8BB7-1115CE670FB4}" destId="{346FA2A8-6D17-41F7-ABB9-604DE7B25FF0}" srcOrd="12" destOrd="0" presId="urn:microsoft.com/office/officeart/2005/8/layout/list1"/>
    <dgm:cxn modelId="{58999F60-31BA-4E9B-BD83-3441603C175F}" type="presParOf" srcId="{346FA2A8-6D17-41F7-ABB9-604DE7B25FF0}" destId="{12C55FE5-5592-4421-A667-5A0A0802FF34}" srcOrd="0" destOrd="0" presId="urn:microsoft.com/office/officeart/2005/8/layout/list1"/>
    <dgm:cxn modelId="{4E1AA8F0-4C8B-4C50-844B-F56A01E6B374}" type="presParOf" srcId="{346FA2A8-6D17-41F7-ABB9-604DE7B25FF0}" destId="{78E3C513-9B66-41AD-8149-5C886578B0CC}" srcOrd="1" destOrd="0" presId="urn:microsoft.com/office/officeart/2005/8/layout/list1"/>
    <dgm:cxn modelId="{D13EF658-BC1A-48F4-A019-B62D6E8DA69E}" type="presParOf" srcId="{FE3F5454-4F39-4105-8BB7-1115CE670FB4}" destId="{C7B05C73-635C-4AEC-B7A0-0ADC4D45E83D}" srcOrd="13" destOrd="0" presId="urn:microsoft.com/office/officeart/2005/8/layout/list1"/>
    <dgm:cxn modelId="{80C6964B-F900-4FB5-982B-0F0D2CE1857C}" type="presParOf" srcId="{FE3F5454-4F39-4105-8BB7-1115CE670FB4}" destId="{002E7F7E-5CF4-4ACE-9124-314350DAA53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56C078-D59D-47C5-AA0A-85EFD6575D16}">
      <dsp:nvSpPr>
        <dsp:cNvPr id="0" name=""/>
        <dsp:cNvSpPr/>
      </dsp:nvSpPr>
      <dsp:spPr>
        <a:xfrm>
          <a:off x="0" y="354299"/>
          <a:ext cx="685074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6D8D49-E68E-403B-9A56-C22BADC66E7E}">
      <dsp:nvSpPr>
        <dsp:cNvPr id="0" name=""/>
        <dsp:cNvSpPr/>
      </dsp:nvSpPr>
      <dsp:spPr>
        <a:xfrm>
          <a:off x="342537" y="59"/>
          <a:ext cx="47955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259" tIns="0" rIns="18125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抽取</a:t>
          </a:r>
          <a:r>
            <a:rPr lang="en-US" altLang="zh-CN" sz="2400" kern="1200" dirty="0" smtClean="0"/>
            <a:t>Top100</a:t>
          </a:r>
          <a:r>
            <a:rPr lang="zh-CN" altLang="en-US" sz="2400" kern="1200" dirty="0" smtClean="0"/>
            <a:t>高频词</a:t>
          </a:r>
          <a:endParaRPr lang="zh-CN" altLang="en-US" sz="2400" kern="1200" dirty="0"/>
        </a:p>
      </dsp:txBody>
      <dsp:txXfrm>
        <a:off x="377122" y="34644"/>
        <a:ext cx="4726350" cy="639310"/>
      </dsp:txXfrm>
    </dsp:sp>
    <dsp:sp modelId="{630E8516-0AFF-45BA-A454-3AACABE0990C}">
      <dsp:nvSpPr>
        <dsp:cNvPr id="0" name=""/>
        <dsp:cNvSpPr/>
      </dsp:nvSpPr>
      <dsp:spPr>
        <a:xfrm>
          <a:off x="0" y="1442939"/>
          <a:ext cx="685074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96D8EB-AAEE-44FC-8B60-E25FA986EF63}">
      <dsp:nvSpPr>
        <dsp:cNvPr id="0" name=""/>
        <dsp:cNvSpPr/>
      </dsp:nvSpPr>
      <dsp:spPr>
        <a:xfrm>
          <a:off x="342537" y="1088699"/>
          <a:ext cx="47955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259" tIns="0" rIns="18125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生成共现矩阵</a:t>
          </a:r>
          <a:endParaRPr lang="zh-CN" altLang="en-US" sz="2400" kern="1200" dirty="0"/>
        </a:p>
      </dsp:txBody>
      <dsp:txXfrm>
        <a:off x="377122" y="1123284"/>
        <a:ext cx="4726350" cy="639310"/>
      </dsp:txXfrm>
    </dsp:sp>
    <dsp:sp modelId="{35EAFACF-47DA-42BE-976B-A0A0DACF4D53}">
      <dsp:nvSpPr>
        <dsp:cNvPr id="0" name=""/>
        <dsp:cNvSpPr/>
      </dsp:nvSpPr>
      <dsp:spPr>
        <a:xfrm>
          <a:off x="0" y="2531579"/>
          <a:ext cx="685074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67E77-B3FB-417C-85B7-D86E1C021B8B}">
      <dsp:nvSpPr>
        <dsp:cNvPr id="0" name=""/>
        <dsp:cNvSpPr/>
      </dsp:nvSpPr>
      <dsp:spPr>
        <a:xfrm>
          <a:off x="342537" y="2177339"/>
          <a:ext cx="47955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259" tIns="0" rIns="18125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生成节点数据和边数据</a:t>
          </a:r>
          <a:endParaRPr lang="zh-CN" altLang="en-US" sz="2400" kern="1200" dirty="0"/>
        </a:p>
      </dsp:txBody>
      <dsp:txXfrm>
        <a:off x="377122" y="2211924"/>
        <a:ext cx="4726350" cy="639310"/>
      </dsp:txXfrm>
    </dsp:sp>
    <dsp:sp modelId="{002E7F7E-5CF4-4ACE-9124-314350DAA53B}">
      <dsp:nvSpPr>
        <dsp:cNvPr id="0" name=""/>
        <dsp:cNvSpPr/>
      </dsp:nvSpPr>
      <dsp:spPr>
        <a:xfrm>
          <a:off x="0" y="3620219"/>
          <a:ext cx="685074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3C513-9B66-41AD-8149-5C886578B0CC}">
      <dsp:nvSpPr>
        <dsp:cNvPr id="0" name=""/>
        <dsp:cNvSpPr/>
      </dsp:nvSpPr>
      <dsp:spPr>
        <a:xfrm>
          <a:off x="342537" y="3265979"/>
          <a:ext cx="47955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259" tIns="0" rIns="18125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生成语义网络</a:t>
          </a:r>
          <a:endParaRPr lang="zh-CN" altLang="en-US" sz="2400" kern="1200" dirty="0"/>
        </a:p>
      </dsp:txBody>
      <dsp:txXfrm>
        <a:off x="377122" y="3300564"/>
        <a:ext cx="4726350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0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8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1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719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504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23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316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81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18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8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8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3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96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9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03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32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5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270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71005" y="2804367"/>
            <a:ext cx="679588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基于文本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挖掘的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古诗词分析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90533" y="4355975"/>
            <a:ext cx="3626653" cy="748504"/>
            <a:chOff x="1244534" y="3522134"/>
            <a:chExt cx="1765300" cy="548019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22054" y="3546933"/>
              <a:ext cx="1553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汇报人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：陈潇雅、吉梦瑶、乔婷婷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9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4" grpId="0"/>
      <p:bldP spid="30" grpId="0" animBg="1"/>
      <p:bldP spid="32" grpId="0" animBg="1"/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91894" y="323359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文本挖掘</a:t>
              </a:r>
              <a:r>
                <a:rPr lang="en-US" altLang="zh-CN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——</a:t>
              </a:r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字频分析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78" y="2199892"/>
            <a:ext cx="3536078" cy="2442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7" r="11939"/>
          <a:stretch/>
        </p:blipFill>
        <p:spPr>
          <a:xfrm>
            <a:off x="1420837" y="1264320"/>
            <a:ext cx="5050302" cy="465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91894" y="323359"/>
              <a:ext cx="4198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文本挖掘</a:t>
              </a:r>
              <a:r>
                <a:rPr lang="en-US" altLang="zh-CN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——</a:t>
              </a:r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字向量分析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91894" y="1603717"/>
            <a:ext cx="3106715" cy="815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7613" y="1772529"/>
            <a:ext cx="2321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</a:rPr>
              <a:t>字向量关联分析</a:t>
            </a:r>
          </a:p>
          <a:p>
            <a:endParaRPr lang="zh-CN" altLang="en-US" sz="2400" dirty="0"/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789999" y="1772529"/>
            <a:ext cx="5184091" cy="404995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2982" y="1008675"/>
            <a:ext cx="3938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唐诗中与“山”最近的</a:t>
            </a:r>
            <a:r>
              <a:rPr lang="en-US" altLang="zh-CN" sz="2000" dirty="0"/>
              <a:t>15</a:t>
            </a:r>
            <a:r>
              <a:rPr lang="zh-CN" altLang="zh-CN" sz="2000" dirty="0"/>
              <a:t>个字为：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1577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91894" y="323359"/>
              <a:ext cx="4198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文本挖掘</a:t>
              </a:r>
              <a:r>
                <a:rPr lang="en-US" altLang="zh-CN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——</a:t>
              </a:r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字向量分析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591894" y="1603717"/>
            <a:ext cx="3486543" cy="815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94753" y="1758462"/>
            <a:ext cx="308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</a:rPr>
              <a:t>二维空间显示字向量</a:t>
            </a:r>
          </a:p>
          <a:p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5789999" y="995694"/>
            <a:ext cx="6241738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dirty="0"/>
              <a:t>唐代诗词本文选取的关键字</a:t>
            </a:r>
            <a:r>
              <a:rPr lang="zh-CN" altLang="zh-CN" dirty="0" smtClean="0"/>
              <a:t>为梅、忧、国、山、龙、梦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935737" y="1758462"/>
            <a:ext cx="5685155" cy="43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9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-82343"/>
            <a:ext cx="6283234" cy="1257992"/>
            <a:chOff x="0" y="-82343"/>
            <a:chExt cx="6283234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91894" y="323359"/>
              <a:ext cx="4691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文本挖掘</a:t>
              </a:r>
              <a:r>
                <a:rPr lang="en-US" altLang="zh-CN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——</a:t>
              </a:r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语义网络分析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818498018"/>
              </p:ext>
            </p:extLst>
          </p:nvPr>
        </p:nvGraphicFramePr>
        <p:xfrm>
          <a:off x="1591894" y="1522580"/>
          <a:ext cx="6850743" cy="4225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图片 9"/>
          <p:cNvPicPr/>
          <p:nvPr/>
        </p:nvPicPr>
        <p:blipFill>
          <a:blip r:embed="rId8"/>
          <a:stretch>
            <a:fillRect/>
          </a:stretch>
        </p:blipFill>
        <p:spPr>
          <a:xfrm>
            <a:off x="1928379" y="1522580"/>
            <a:ext cx="8709710" cy="4442122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9"/>
          <a:stretch>
            <a:fillRect/>
          </a:stretch>
        </p:blipFill>
        <p:spPr>
          <a:xfrm>
            <a:off x="2455040" y="1562416"/>
            <a:ext cx="2562225" cy="43624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10"/>
          <a:stretch>
            <a:fillRect/>
          </a:stretch>
        </p:blipFill>
        <p:spPr>
          <a:xfrm>
            <a:off x="5827427" y="1522580"/>
            <a:ext cx="2000250" cy="436245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1"/>
          <a:stretch>
            <a:fillRect/>
          </a:stretch>
        </p:blipFill>
        <p:spPr>
          <a:xfrm>
            <a:off x="2493109" y="1366652"/>
            <a:ext cx="7047254" cy="475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8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总结</a:t>
            </a:r>
            <a:endParaRPr lang="zh-CN" altLang="en-US" sz="4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91894" y="323359"/>
              <a:ext cx="4198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任务分工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596604"/>
              </p:ext>
            </p:extLst>
          </p:nvPr>
        </p:nvGraphicFramePr>
        <p:xfrm>
          <a:off x="2158610" y="1648133"/>
          <a:ext cx="8128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84129861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508199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任务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参与者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523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资料收集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陈潇雅、吉梦瑶、乔婷婷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97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数据获取（爬虫）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吉梦瑶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07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数据预处理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陈潇雅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456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字频分析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陈潇雅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6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字向量分析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乔婷婷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04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语义网络分析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吉梦瑶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1883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文档撰写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陈潇雅、吉梦瑶、乔婷婷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309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15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71006" y="2804367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感谢您的观看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9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4" grpId="0"/>
      <p:bldP spid="30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63148" y="1688698"/>
            <a:ext cx="2203971" cy="639854"/>
            <a:chOff x="5651362" y="1604422"/>
            <a:chExt cx="2203971" cy="639854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5652638" y="1603146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3149" y="1615090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背景概述</a:t>
              </a:r>
              <a:endParaRPr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77209" y="1693626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63149" y="2711242"/>
            <a:ext cx="2197558" cy="639854"/>
            <a:chOff x="5651363" y="2580744"/>
            <a:chExt cx="2197558" cy="639854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5652639" y="257946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77209" y="2591411"/>
              <a:ext cx="1871712" cy="540201"/>
              <a:chOff x="5977209" y="2591411"/>
              <a:chExt cx="1871712" cy="54020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433149" y="259141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数据获取</a:t>
                </a:r>
                <a:endPara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977209" y="2669947"/>
                <a:ext cx="3577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b="1" i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lang="zh-CN" altLang="en-US" sz="2400" b="1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5263149" y="3733785"/>
            <a:ext cx="2197558" cy="639854"/>
            <a:chOff x="5651363" y="3557063"/>
            <a:chExt cx="2197558" cy="639854"/>
          </a:xfrm>
        </p:grpSpPr>
        <p:sp>
          <p:nvSpPr>
            <p:cNvPr id="67" name="任意多边形 66"/>
            <p:cNvSpPr/>
            <p:nvPr/>
          </p:nvSpPr>
          <p:spPr>
            <a:xfrm rot="2700000">
              <a:off x="5652639" y="3555787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3149" y="35677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文本挖掘</a:t>
              </a:r>
              <a:endParaRPr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77209" y="364626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263149" y="4756329"/>
            <a:ext cx="1582005" cy="639854"/>
            <a:chOff x="5651363" y="4539374"/>
            <a:chExt cx="1582005" cy="639854"/>
          </a:xfrm>
        </p:grpSpPr>
        <p:sp>
          <p:nvSpPr>
            <p:cNvPr id="68" name="任意多边形 67"/>
            <p:cNvSpPr/>
            <p:nvPr/>
          </p:nvSpPr>
          <p:spPr>
            <a:xfrm rot="2700000">
              <a:off x="5652639" y="453809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33149" y="454405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总结</a:t>
              </a:r>
              <a:endParaRPr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77209" y="462259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860090" y="568529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32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2700000">
            <a:off x="3427329" y="2269748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69" grpId="0"/>
      <p:bldP spid="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背景概述</a:t>
            </a:r>
            <a:endParaRPr lang="zh-CN" altLang="en-US" sz="4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16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91894" y="323359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背景概述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46" y="1574363"/>
            <a:ext cx="4572000" cy="304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10289" y="546653"/>
            <a:ext cx="4909625" cy="585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近年来</a:t>
            </a:r>
            <a:r>
              <a:rPr lang="zh-CN" altLang="zh-CN" dirty="0"/>
              <a:t>，弘扬中华传统文化的综艺节目不断涌现，如《中国汉字听写大会》、《中国成语大会》、《中国谜语大会》、《中国诗词大会》等，受到了社会的广泛关注和讨论，其背后的社会成因，在于人们对中国文化中最精致文字的膜拜心理，虽然浸淫于层出不的网络语汇，时时面临“语言荒漠”的窘境，我们对中华文化中最精致的文字任心向往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	</a:t>
            </a:r>
            <a:r>
              <a:rPr lang="zh-CN" altLang="zh-CN" dirty="0" smtClean="0"/>
              <a:t>在</a:t>
            </a:r>
            <a:r>
              <a:rPr lang="zh-CN" altLang="zh-CN" dirty="0"/>
              <a:t>这些节目中，项目小组最感兴趣的还是《中国诗词大会》——通过对诗词知识的比拼及赏析，带动全民重温那些曾经学过的古诗词，分享诗词之美，感受诗词之趣，从古人的智慧和情怀中汲取营养，涵养心灵。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385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数据获取</a:t>
            </a:r>
            <a:endParaRPr lang="zh-CN" altLang="en-US" sz="4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591894" y="323359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数据获取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62" name="图片 61"/>
          <p:cNvPicPr/>
          <p:nvPr/>
        </p:nvPicPr>
        <p:blipFill rotWithShape="1">
          <a:blip r:embed="rId3"/>
          <a:srcRect l="-1" r="1220"/>
          <a:stretch/>
        </p:blipFill>
        <p:spPr bwMode="auto">
          <a:xfrm>
            <a:off x="2042682" y="1107564"/>
            <a:ext cx="7780587" cy="46270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3" name="图片 62"/>
          <p:cNvPicPr/>
          <p:nvPr/>
        </p:nvPicPr>
        <p:blipFill>
          <a:blip r:embed="rId4"/>
          <a:stretch>
            <a:fillRect/>
          </a:stretch>
        </p:blipFill>
        <p:spPr>
          <a:xfrm>
            <a:off x="2755889" y="2279509"/>
            <a:ext cx="7788275" cy="3685272"/>
          </a:xfrm>
          <a:prstGeom prst="rect">
            <a:avLst/>
          </a:prstGeom>
        </p:spPr>
      </p:pic>
      <p:pic>
        <p:nvPicPr>
          <p:cNvPr id="64" name="图片 63"/>
          <p:cNvPicPr/>
          <p:nvPr/>
        </p:nvPicPr>
        <p:blipFill>
          <a:blip r:embed="rId5"/>
          <a:stretch>
            <a:fillRect/>
          </a:stretch>
        </p:blipFill>
        <p:spPr>
          <a:xfrm>
            <a:off x="4752068" y="2958509"/>
            <a:ext cx="6364424" cy="354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4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ṡ1îďê"/>
          <p:cNvGrpSpPr/>
          <p:nvPr/>
        </p:nvGrpSpPr>
        <p:grpSpPr>
          <a:xfrm>
            <a:off x="4693920" y="2153314"/>
            <a:ext cx="2804160" cy="3649468"/>
            <a:chOff x="4375152" y="1801285"/>
            <a:chExt cx="3651249" cy="4751916"/>
          </a:xfrm>
        </p:grpSpPr>
        <p:grpSp>
          <p:nvGrpSpPr>
            <p:cNvPr id="23" name="ïṧľïḑê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29" name="ïśļíḋe"/>
              <p:cNvSpPr>
                <a:spLocks noChangeAspec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ş1îḍe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$ļîḍé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ïḋè"/>
              <p:cNvSpPr>
                <a:spLocks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ľídé"/>
              <p:cNvSpPr>
                <a:spLocks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lïḍè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lïḋe"/>
              <p:cNvSpPr>
                <a:spLocks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iśḻíḓê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lîḑe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ḻiḍê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ḻîḑe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ḷíďê"/>
            <p:cNvSpPr>
              <a:spLocks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591894" y="323359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数据获取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885" y="1353703"/>
            <a:ext cx="25146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9160" y="1264320"/>
            <a:ext cx="3321101" cy="448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-82343"/>
            <a:ext cx="5789999" cy="1257992"/>
            <a:chOff x="0" y="-82343"/>
            <a:chExt cx="5789999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rgbClr val="F8BD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591894" y="323359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数据预处理</a:t>
              </a:r>
              <a:endParaRPr lang="zh-CN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591894" y="1603717"/>
            <a:ext cx="2572143" cy="815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150534" y="1780847"/>
            <a:ext cx="140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去掉虚词</a:t>
            </a:r>
            <a:endParaRPr lang="zh-CN" altLang="en-US" sz="2400" dirty="0"/>
          </a:p>
        </p:txBody>
      </p:sp>
      <p:sp>
        <p:nvSpPr>
          <p:cNvPr id="43" name="矩形 42"/>
          <p:cNvSpPr/>
          <p:nvPr/>
        </p:nvSpPr>
        <p:spPr>
          <a:xfrm>
            <a:off x="1591894" y="4358640"/>
            <a:ext cx="2572143" cy="815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983545" y="4535770"/>
            <a:ext cx="2180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去掉标点符号</a:t>
            </a:r>
            <a:endParaRPr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5233182" y="2895576"/>
            <a:ext cx="4396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n-ea"/>
              </a:rPr>
              <a:t>而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何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乎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乃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其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若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所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为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焉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以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因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于</a:t>
            </a:r>
            <a:r>
              <a:rPr lang="en-US" altLang="zh-CN" sz="2000" dirty="0" smtClean="0">
                <a:latin typeface="+mn-ea"/>
              </a:rPr>
              <a:t>|</a:t>
            </a:r>
          </a:p>
          <a:p>
            <a:r>
              <a:rPr lang="zh-CN" altLang="en-US" sz="2000" dirty="0" smtClean="0">
                <a:latin typeface="+mn-ea"/>
              </a:rPr>
              <a:t>也</a:t>
            </a:r>
            <a:r>
              <a:rPr lang="en-US" altLang="zh-CN" sz="2000" dirty="0" smtClean="0">
                <a:latin typeface="+mn-ea"/>
              </a:rPr>
              <a:t>|</a:t>
            </a:r>
            <a:r>
              <a:rPr lang="zh-CN" altLang="en-US" sz="2000" dirty="0" smtClean="0">
                <a:latin typeface="+mn-ea"/>
              </a:rPr>
              <a:t>则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者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之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不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自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得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一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来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去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无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可</a:t>
            </a:r>
            <a:r>
              <a:rPr lang="en-US" altLang="zh-CN" sz="2000" dirty="0" smtClean="0">
                <a:latin typeface="+mn-ea"/>
              </a:rPr>
              <a:t>|</a:t>
            </a:r>
          </a:p>
          <a:p>
            <a:r>
              <a:rPr lang="zh-CN" altLang="en-US" sz="2000" dirty="0" smtClean="0">
                <a:latin typeface="+mn-ea"/>
              </a:rPr>
              <a:t>是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已</a:t>
            </a:r>
            <a:r>
              <a:rPr lang="en-US" altLang="zh-CN" sz="2000" dirty="0" smtClean="0">
                <a:latin typeface="+mn-ea"/>
              </a:rPr>
              <a:t>|</a:t>
            </a:r>
            <a:r>
              <a:rPr lang="zh-CN" altLang="en-US" sz="2000" dirty="0" smtClean="0">
                <a:latin typeface="+mn-ea"/>
              </a:rPr>
              <a:t>此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的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上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中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兮</a:t>
            </a:r>
            <a:r>
              <a:rPr lang="en-US" altLang="zh-CN" sz="2000" dirty="0">
                <a:latin typeface="+mn-ea"/>
              </a:rPr>
              <a:t>|</a:t>
            </a:r>
            <a:r>
              <a:rPr lang="zh-CN" altLang="en-US" sz="2000" dirty="0">
                <a:latin typeface="+mn-ea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35660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3" grpId="0" animBg="1"/>
      <p:bldP spid="44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文本挖掘</a:t>
            </a:r>
            <a:endParaRPr lang="zh-CN" altLang="en-US" sz="4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E25"/>
      </a:accent1>
      <a:accent2>
        <a:srgbClr val="F7B61D"/>
      </a:accent2>
      <a:accent3>
        <a:srgbClr val="333333"/>
      </a:accent3>
      <a:accent4>
        <a:srgbClr val="E92E25"/>
      </a:accent4>
      <a:accent5>
        <a:srgbClr val="F7B61D"/>
      </a:accent5>
      <a:accent6>
        <a:srgbClr val="333333"/>
      </a:accent6>
      <a:hlink>
        <a:srgbClr val="333333"/>
      </a:hlink>
      <a:folHlink>
        <a:srgbClr val="33333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440</TotalTime>
  <Words>329</Words>
  <Application>Microsoft Office PowerPoint</Application>
  <PresentationFormat>宽屏</PresentationFormat>
  <Paragraphs>77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宋体</vt:lpstr>
      <vt:lpstr>微软雅黑</vt:lpstr>
      <vt:lpstr>Arial</vt:lpstr>
      <vt:lpstr>Calibri</vt:lpstr>
      <vt:lpstr>Century Gothic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第一PPT</dc:creator>
  <cp:keywords>www.1ppt.com</cp:keywords>
  <dc:description>www.1ppt.com</dc:description>
  <cp:lastModifiedBy>ji mengyao</cp:lastModifiedBy>
  <cp:revision>79</cp:revision>
  <dcterms:created xsi:type="dcterms:W3CDTF">2017-08-18T03:02:00Z</dcterms:created>
  <dcterms:modified xsi:type="dcterms:W3CDTF">2019-01-17T15:13:37Z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